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57" r:id="rId6"/>
    <p:sldId id="262" r:id="rId7"/>
    <p:sldId id="260" r:id="rId8"/>
    <p:sldId id="261" r:id="rId9"/>
    <p:sldId id="264" r:id="rId10"/>
    <p:sldId id="263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1DB5-2F7B-681E-B9D6-D64E83350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580D1-13B6-FAC9-9E31-EDF72A416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F59C7-79AD-A5C2-E113-AC9D0DEA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425F5-77FC-A15D-2C8A-FB896170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476E0-789A-AF68-B5D6-4EE7B6E2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4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4F4C-DFC6-C9C5-4194-93F09ECF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A839B-3CA8-E826-1219-7DCAFA994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FA5D5-0A27-6AD4-BD8C-CB709D75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A3021-BB4C-312D-B488-9B2B9E75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AF55A-BBBD-4D06-DE8D-B789C834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4AA4C-BA05-AABC-F5A5-EAE2097DE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FA9C1-4D08-20D8-E5C3-906EE3A4A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7C9E-D175-C09E-F57A-00BD5E51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86A06-A021-19A3-AA73-0F75B6CD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67342-A4B8-6F17-CD06-F4E4BCA3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32B9-4051-1D42-92B2-733D67EA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32AB-E8D5-5FAE-59B9-46EC0FA93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451B-08C8-222B-BAC7-E2826C7F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B7F1F-7E3F-18A7-D9B0-699A06C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8C823-2C89-A421-78A5-F5949750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C6F2-0DF6-EFA8-23ED-88F6F36C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43C3-EE72-3164-A417-72FA490BD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1CD74-837F-B5D6-5184-0981B54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0E25E-C24C-9327-EE35-893EB781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64B0E-31FB-BF42-763F-BC1D7F6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6D30-CCD2-83A5-7D0B-E7AFF4C1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8C55A-371B-FB89-33C3-B0945413D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A0D9F-DCA4-E175-1F6E-B3DD7818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DE5EA-23CB-7D35-7CE6-449C614F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91BB7-117C-E9E0-E02E-435DD462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3DF8E-1040-66AF-47D9-DFD9BCC6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56FE-08EA-7AF0-A998-8068BC99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F1D17-EAE9-4D90-E714-F1CF56ABA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8985-B8F1-72C7-C46B-05CDD54EB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CB319-D042-3CC0-C6CD-3EB1E9AC6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EAF09-F8BA-EED0-E77F-86C20F749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396F0-ACFA-14A6-369B-DFFED7AB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954C8-2860-5C00-6FC2-A098657D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01F32-CAED-A98F-BB02-2064CF0F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947F-8B94-EE62-517B-B02C1FF5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799D3-0D0D-2870-8411-6AB16320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F40D9-8194-5025-1CB9-575700F4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DB428-7741-E8A1-A032-3214180E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6AA01-9AA8-E30D-E9DC-EF7DC258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B5C2D-D270-AEF3-F9AC-C1980A9D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50798-1AB9-62E5-3106-51107450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2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3527-B976-F015-30C4-D5BECF94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0BAA-63BE-AD99-FBCC-403465CE5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40A88-57AD-DEDD-6029-614A8B7FE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13BD5-C126-22CC-E62F-AC495A2B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1428-69CB-8F9B-A9FB-EFBA018D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D29BA-9143-271B-F25C-2BC40D54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0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06B1-DB08-6251-E4C4-84C68CE8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16913-E054-5707-B971-C40106868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72488-737E-5DBF-6538-4FABDAC2D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A88D8-03A2-FAFC-D344-103249C1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D669-F1E1-D1F2-C351-0FBDC0F4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72419-EABA-0385-9A8E-4274EB5A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1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D8F47-A2E5-581B-748F-FAFC32AF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6256-2135-5994-79F3-F61225668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5FD4A-D3A6-7AB3-9327-C8C50D43A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8F27-D372-4B0E-AB07-5CEAB8C415F4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A69C4-8BBE-F3A9-E794-F3983BA1D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E450-538B-9B55-B207-5EA58194A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20BF-6792-4E7D-AC33-F64B8484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jan0201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ewyorkjets.com/community/jets-foundation/girls-flag-footb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ia.org/sports/wflag/inde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B583C5-3390-B5ED-366E-1140534A3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</a:rPr>
              <a:t>Girls Flag Football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E39B1-69C5-F4B8-F691-F1369B274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 sz="2200">
                <a:solidFill>
                  <a:schemeClr val="bg1"/>
                </a:solidFill>
              </a:rPr>
              <a:t>Capital District Pop Warner</a:t>
            </a:r>
          </a:p>
          <a:p>
            <a:pPr algn="l"/>
            <a:r>
              <a:rPr lang="en-US" sz="2200">
                <a:solidFill>
                  <a:schemeClr val="bg1"/>
                </a:solidFill>
              </a:rPr>
              <a:t>Girls Flag Football spearheaded by Guilderland Pop Warner</a:t>
            </a:r>
          </a:p>
        </p:txBody>
      </p:sp>
    </p:spTree>
    <p:extLst>
      <p:ext uri="{BB962C8B-B14F-4D97-AF65-F5344CB8AC3E}">
        <p14:creationId xmlns:p14="http://schemas.microsoft.com/office/powerpoint/2010/main" val="209110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948CA8-B4BD-9E90-98DF-0DF5FDA6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8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Elite Apparel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34CB4-6E35-B429-3D7E-39FF5E3E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Just a few samples of some mock ups for the different Orgs. </a:t>
            </a:r>
          </a:p>
          <a:p>
            <a:r>
              <a:rPr lang="en-US" sz="1900">
                <a:solidFill>
                  <a:schemeClr val="bg1"/>
                </a:solidFill>
              </a:rPr>
              <a:t>Each org would have their specific colors and team name/logo on the jersey</a:t>
            </a:r>
          </a:p>
          <a:p>
            <a:r>
              <a:rPr lang="en-US" sz="1900">
                <a:solidFill>
                  <a:schemeClr val="bg1"/>
                </a:solidFill>
              </a:rPr>
              <a:t>Create a website and allow each team access so they could design their own jersey using templates. </a:t>
            </a:r>
          </a:p>
          <a:p>
            <a:r>
              <a:rPr lang="en-US" sz="1900">
                <a:solidFill>
                  <a:schemeClr val="bg1"/>
                </a:solidFill>
              </a:rPr>
              <a:t>Each Jersey cost roughly $30– fully sublimated and would have names on each if you want at no extra cost. </a:t>
            </a:r>
          </a:p>
          <a:p>
            <a:r>
              <a:rPr lang="en-US" sz="1900">
                <a:solidFill>
                  <a:schemeClr val="bg1"/>
                </a:solidFill>
              </a:rPr>
              <a:t>If entire league were to use elite apparel– and all jerseys were done for every program the price would cut.</a:t>
            </a:r>
          </a:p>
          <a:p>
            <a:r>
              <a:rPr lang="en-US" sz="1900">
                <a:solidFill>
                  <a:schemeClr val="bg1"/>
                </a:solidFill>
              </a:rPr>
              <a:t>Let me know if you’d like to look at the design studio– he can get you the link</a:t>
            </a:r>
          </a:p>
        </p:txBody>
      </p:sp>
    </p:spTree>
    <p:extLst>
      <p:ext uri="{BB962C8B-B14F-4D97-AF65-F5344CB8AC3E}">
        <p14:creationId xmlns:p14="http://schemas.microsoft.com/office/powerpoint/2010/main" val="40542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7DCAA-833E-7AE6-4D52-E920E10C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 dirty="0"/>
              <a:t>What do we need?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A5D0-12C9-0509-FCC8-A211EFB68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Decisions from other associations--- Want GPW to run year 1? Need answer by June.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Information from beyond CDPW--- Will Eastern support moving on beyond local championship or do we stop there in year one?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Connected with NFL Flag--- they’ll endorse our Pop Warner program--- need to know from National relatively quickly if we can operate under their rules or if we must follow Pop Warner. – currently prepping to run under PW rules.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Registration at consistent pricing so kids can be versatile in placement without a need for refunds or increases in dues. $125 early reg/150 after 6.30.23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Everyone to push advertisement!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10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0050D-A643-B598-AE59-D4A08E55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2200"/>
              <a:t>Thoughts/Questions/Contact Info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9756-14A4-1909-C677-C5F8DC9C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Mike Jantzen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alpha val="80000"/>
                  </a:schemeClr>
                </a:solidFill>
                <a:hlinkClick r:id="rId2"/>
              </a:rPr>
              <a:t>mjan0201@hotmail.com</a:t>
            </a:r>
            <a:endParaRPr lang="en-US" sz="24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315-868-2510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675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B7F53-F6EB-3858-4E8E-F58250851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546" y="669925"/>
            <a:ext cx="4650862" cy="48127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Mike Jantzen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4DAF96CB-1A45-33F7-1147-0A32C2AA1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314" y="753042"/>
            <a:ext cx="4562272" cy="5172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Husband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Father of two Girls – Age 15 and 12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Lifelong sports fan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Director of Acute Outpatient Services at local Hospital system.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Just completed 10</a:t>
            </a:r>
            <a:r>
              <a:rPr lang="en-US" sz="1700" baseline="30000" dirty="0">
                <a:solidFill>
                  <a:schemeClr val="bg1"/>
                </a:solidFill>
              </a:rPr>
              <a:t>th</a:t>
            </a:r>
            <a:r>
              <a:rPr lang="en-US" sz="1700" dirty="0">
                <a:solidFill>
                  <a:schemeClr val="bg1"/>
                </a:solidFill>
              </a:rPr>
              <a:t> year as President of Guilderland Pop Warner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Board Member with Guilderland Girls Softball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12U Travel Softball Manager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Rec Coordinator and Manager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Assistant coach with GPW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Board member for 2 other Not for Profits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Now decided to do this….. Might end in divorce but let’s hope not… I think </a:t>
            </a:r>
            <a:r>
              <a:rPr lang="en-US" sz="1700" dirty="0" err="1">
                <a:solidFill>
                  <a:schemeClr val="bg1"/>
                </a:solidFill>
              </a:rPr>
              <a:t>its</a:t>
            </a:r>
            <a:r>
              <a:rPr lang="en-US" sz="1700" dirty="0">
                <a:solidFill>
                  <a:schemeClr val="bg1"/>
                </a:solidFill>
              </a:rPr>
              <a:t> very important and I/we need your help.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17D41B9-AAC0-340C-EDAF-B5AAFE4F207A}"/>
              </a:ext>
            </a:extLst>
          </p:cNvPr>
          <p:cNvSpPr/>
          <p:nvPr/>
        </p:nvSpPr>
        <p:spPr>
          <a:xfrm>
            <a:off x="1291389" y="1074821"/>
            <a:ext cx="3442536" cy="18588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“Firmly believe that team sport creates character for sustained life success”</a:t>
            </a:r>
          </a:p>
        </p:txBody>
      </p:sp>
    </p:spTree>
    <p:extLst>
      <p:ext uri="{BB962C8B-B14F-4D97-AF65-F5344CB8AC3E}">
        <p14:creationId xmlns:p14="http://schemas.microsoft.com/office/powerpoint/2010/main" val="132536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2CB8AEF-4A0C-63E0-B19F-098313EACCA6}"/>
              </a:ext>
            </a:extLst>
          </p:cNvPr>
          <p:cNvSpPr/>
          <p:nvPr/>
        </p:nvSpPr>
        <p:spPr>
          <a:xfrm>
            <a:off x="1269240" y="753042"/>
            <a:ext cx="4562272" cy="517206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Unprecedented growth leads National Association of Intercollegiate Athletics to Greenlight Women’s Flag Football to Emerging Sport Status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74546" y="5597879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BCD6C2B-16BB-CB38-C3B9-6E64E4EE3865}"/>
              </a:ext>
            </a:extLst>
          </p:cNvPr>
          <p:cNvSpPr/>
          <p:nvPr/>
        </p:nvSpPr>
        <p:spPr>
          <a:xfrm>
            <a:off x="6096000" y="280737"/>
            <a:ext cx="4612105" cy="253064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Nike and NFL Partner to Grow Girls Flag Football in the US. 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$5 million in product to growing flag football within high school athletics.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214EF09-3131-A961-0349-27BC63823F57}"/>
              </a:ext>
            </a:extLst>
          </p:cNvPr>
          <p:cNvSpPr/>
          <p:nvPr/>
        </p:nvSpPr>
        <p:spPr>
          <a:xfrm>
            <a:off x="7234989" y="3489158"/>
            <a:ext cx="3882189" cy="26068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Nike and NFL- $100,000 in product to state athletic associations that offer girls flag as high school sport!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AC133DF-2797-BCEF-51E3-E3FD20C1F48D}"/>
              </a:ext>
            </a:extLst>
          </p:cNvPr>
          <p:cNvSpPr/>
          <p:nvPr/>
        </p:nvSpPr>
        <p:spPr>
          <a:xfrm>
            <a:off x="1098884" y="4178968"/>
            <a:ext cx="3753853" cy="215766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/>
              <a:t>Six States Sanction High School Flag Football for Girls </a:t>
            </a:r>
          </a:p>
          <a:p>
            <a:pPr algn="ctr">
              <a:spcAft>
                <a:spcPts val="600"/>
              </a:spcAft>
            </a:pPr>
            <a:r>
              <a:rPr lang="en-US"/>
              <a:t>(Alaska, Arizona, Florida, Georgia, Nevada and New York)</a:t>
            </a:r>
          </a:p>
        </p:txBody>
      </p:sp>
    </p:spTree>
    <p:extLst>
      <p:ext uri="{BB962C8B-B14F-4D97-AF65-F5344CB8AC3E}">
        <p14:creationId xmlns:p14="http://schemas.microsoft.com/office/powerpoint/2010/main" val="110641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30ED166-024B-F8DE-BCB9-51E5B0D0EEB3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hlinkClick r:id="rId2"/>
              </a:rPr>
              <a:t>https://www.newyorkjets.com/community/jets-foundation/girls-flag-football</a:t>
            </a:r>
            <a:endParaRPr lang="en-US" sz="20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27F67-84E1-7FAF-EA14-DDE8AB7BC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8" r="-2" b="-2"/>
          <a:stretch/>
        </p:blipFill>
        <p:spPr>
          <a:xfrm>
            <a:off x="6522277" y="0"/>
            <a:ext cx="5669723" cy="339992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8214F6C-C531-AAF5-B430-2167756A80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78" r="-2" b="-2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0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665AF8-D4B3-43A0-6A07-18A5D652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E8287-C27D-A07B-EFDD-BAF3FBE4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en-US" sz="2200" b="0" i="0" baseline="-25000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A Path to College</a:t>
            </a:r>
            <a:endParaRPr lang="en-US" sz="2200" b="0" i="0" dirty="0">
              <a:solidFill>
                <a:schemeClr val="tx1">
                  <a:alpha val="80000"/>
                </a:schemeClr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2200" b="0" i="0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Girls across the country are fueling their passion for flag football and taking their game to the college level. In 2020, women’s flag football became a sanctioned college sport, with 15 National Association of Intercollegiate Athletics (NAIA) universities kicking off their leagues in 2021. The best part? They’re offering scholarships. Learn more about </a:t>
            </a:r>
            <a:r>
              <a:rPr lang="en-US" sz="22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  <a:hlinkClick r:id="rId3"/>
              </a:rPr>
              <a:t>NAIA Women’s Flag Football</a:t>
            </a:r>
            <a:r>
              <a:rPr lang="en-US" sz="2200" b="0" i="0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.   </a:t>
            </a:r>
          </a:p>
          <a:p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050" name="Picture 2" descr="Girls flag football in California is officially a go: CIF votes 146-0 to  add - Scorebook Live">
            <a:extLst>
              <a:ext uri="{FF2B5EF4-FFF2-40B4-BE49-F238E27FC236}">
                <a16:creationId xmlns:a16="http://schemas.microsoft.com/office/drawing/2014/main" id="{CC7CE351-18D2-FEB7-E69B-B1713B4A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1498601"/>
            <a:ext cx="4529959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07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877EEF-D083-D861-F686-EB399BDC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en-US" sz="4000"/>
              <a:t>Benefits of PW for Girls programming	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D196-6ED9-3C10-14E8-27C079C8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Look around the room- programs in several towns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Little Scholars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Stability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Inexpensive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College Scholarships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Mandatory Play requirements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Team structure– aged base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Volunteers and coaches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60%-70% of all NFL players began careers in PW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Background Checks for volunteers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Concussion prevention and awareness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Coaching Education Programs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National Rule Book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Administrative Manuals 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Coaching and Adult Code of Conduct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Free Online Rostering program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Competitive and Affordable Insurance</a:t>
            </a:r>
          </a:p>
          <a:p>
            <a:r>
              <a:rPr lang="en-US" sz="800" dirty="0">
                <a:solidFill>
                  <a:schemeClr val="tx1">
                    <a:alpha val="80000"/>
                  </a:schemeClr>
                </a:solidFill>
              </a:rPr>
              <a:t>Sponsors</a:t>
            </a:r>
          </a:p>
          <a:p>
            <a:endParaRPr lang="en-US" sz="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3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34DE0-703D-D698-4948-A3E3C002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GPW Registration is Open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594D-74E8-50F8-A263-A971397E4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0833"/>
            <a:ext cx="5096934" cy="4166130"/>
          </a:xfrm>
        </p:spPr>
        <p:txBody>
          <a:bodyPr>
            <a:normAutofit/>
          </a:bodyPr>
          <a:lstStyle/>
          <a:p>
            <a:r>
              <a:rPr lang="en-US" sz="2000"/>
              <a:t>10U</a:t>
            </a:r>
          </a:p>
          <a:p>
            <a:r>
              <a:rPr lang="en-US" sz="2000"/>
              <a:t>12U</a:t>
            </a:r>
          </a:p>
          <a:p>
            <a:r>
              <a:rPr lang="en-US" sz="2000"/>
              <a:t>14U</a:t>
            </a:r>
          </a:p>
          <a:p>
            <a:r>
              <a:rPr lang="en-US" sz="2000"/>
              <a:t>16U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455D8-C827-897B-A877-C8C518D63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866" y="2010833"/>
            <a:ext cx="5096933" cy="4166130"/>
          </a:xfrm>
        </p:spPr>
        <p:txBody>
          <a:bodyPr>
            <a:normAutofit/>
          </a:bodyPr>
          <a:lstStyle/>
          <a:p>
            <a:r>
              <a:rPr lang="en-US" sz="2000"/>
              <a:t>We’re willing to operate the entire thing to start</a:t>
            </a:r>
          </a:p>
          <a:p>
            <a:r>
              <a:rPr lang="en-US" sz="2000"/>
              <a:t>We’ll be best with all of you on board. </a:t>
            </a:r>
          </a:p>
          <a:p>
            <a:r>
              <a:rPr lang="en-US" sz="2000"/>
              <a:t>Open Registration--- if it hits, you have a new team and new promotional opportunities.</a:t>
            </a:r>
          </a:p>
          <a:p>
            <a:r>
              <a:rPr lang="en-US" sz="2000"/>
              <a:t>If it doesn’t, the kids will be welcome to play in Guilderland. </a:t>
            </a:r>
          </a:p>
          <a:p>
            <a:r>
              <a:rPr lang="en-US" sz="2000"/>
              <a:t>Our hope is to have at minimum 40 girls come out at each level (4 teams)</a:t>
            </a:r>
          </a:p>
        </p:txBody>
      </p:sp>
    </p:spTree>
    <p:extLst>
      <p:ext uri="{BB962C8B-B14F-4D97-AF65-F5344CB8AC3E}">
        <p14:creationId xmlns:p14="http://schemas.microsoft.com/office/powerpoint/2010/main" val="4111465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7684D-49B3-8A3D-484B-F2301A49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the season look like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978F1-BE0E-DCF8-4962-C69665DE0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r>
              <a:rPr lang="en-US" sz="1100" dirty="0"/>
              <a:t>Pop Warner Flag Rules Apply</a:t>
            </a:r>
          </a:p>
          <a:p>
            <a:r>
              <a:rPr lang="en-US" sz="1100" dirty="0"/>
              <a:t>Subject to Pop Warner paperwork and registration processing.</a:t>
            </a:r>
          </a:p>
          <a:p>
            <a:r>
              <a:rPr lang="en-US" sz="1100" dirty="0"/>
              <a:t>Coaching Training follows the same tract</a:t>
            </a:r>
          </a:p>
          <a:p>
            <a:r>
              <a:rPr lang="en-US" sz="1100" dirty="0"/>
              <a:t>Eventual CDPW partnership with NFL Flag for girls. Other PW locations across country have joined for tackle and boys flag.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205C6-E00E-6496-E68A-EEEC6F52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Pre-season practicing August</a:t>
            </a:r>
          </a:p>
          <a:p>
            <a:r>
              <a:rPr lang="en-US" sz="2000" dirty="0"/>
              <a:t>Game schedule to start simultaneous with CDPW typical schedule</a:t>
            </a:r>
          </a:p>
          <a:p>
            <a:r>
              <a:rPr lang="en-US" sz="2000" dirty="0"/>
              <a:t>6-8 week game season</a:t>
            </a:r>
          </a:p>
          <a:p>
            <a:r>
              <a:rPr lang="en-US" sz="2000" dirty="0"/>
              <a:t>Post season play and Capital District Championship 2023.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794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B52281BB-9A19-24AB-7F60-A36483C9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418" y="643467"/>
            <a:ext cx="2125170" cy="24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4" name="Picture 10" descr="Image preview">
            <a:extLst>
              <a:ext uri="{FF2B5EF4-FFF2-40B4-BE49-F238E27FC236}">
                <a16:creationId xmlns:a16="http://schemas.microsoft.com/office/drawing/2014/main" id="{1224B140-B033-994A-9620-12726CA66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190" y="3826725"/>
            <a:ext cx="2093626" cy="23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77FF6374-953C-4036-0794-24F41BD8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318" y="2240371"/>
            <a:ext cx="2157362" cy="23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5C6FE9E6-F2AB-1BBC-6D2C-AC3EF1BE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8900" y="631704"/>
            <a:ext cx="2112192" cy="24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AE24B89-B529-6466-F58F-8810D0141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1276" y="3810893"/>
            <a:ext cx="2107439" cy="24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762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Office Theme</vt:lpstr>
      <vt:lpstr>Girls Flag Football</vt:lpstr>
      <vt:lpstr>Mike Jantzen</vt:lpstr>
      <vt:lpstr>PowerPoint Presentation</vt:lpstr>
      <vt:lpstr>PowerPoint Presentation</vt:lpstr>
      <vt:lpstr>PowerPoint Presentation</vt:lpstr>
      <vt:lpstr>Benefits of PW for Girls programming </vt:lpstr>
      <vt:lpstr>GPW Registration is Open </vt:lpstr>
      <vt:lpstr>What does the season look like</vt:lpstr>
      <vt:lpstr>PowerPoint Presentation</vt:lpstr>
      <vt:lpstr>Elite Apparel</vt:lpstr>
      <vt:lpstr>What do we need? </vt:lpstr>
      <vt:lpstr>Thoughts/Questions/Contact Info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Girls Flag Football</dc:title>
  <dc:creator>Michael E. Jantzen</dc:creator>
  <cp:lastModifiedBy>Edgewood Crew</cp:lastModifiedBy>
  <cp:revision>9</cp:revision>
  <dcterms:created xsi:type="dcterms:W3CDTF">2023-04-03T13:02:28Z</dcterms:created>
  <dcterms:modified xsi:type="dcterms:W3CDTF">2023-05-13T13:50:29Z</dcterms:modified>
</cp:coreProperties>
</file>